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C9504-B694-4E65-8B95-1A70A42D7C7F}" type="doc">
      <dgm:prSet loTypeId="urn:microsoft.com/office/officeart/2011/layout/Circle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1925581-6449-49BD-98A7-BBC2C1591A9E}">
      <dgm:prSet phldrT="[Text]"/>
      <dgm:spPr/>
      <dgm:t>
        <a:bodyPr/>
        <a:lstStyle/>
        <a:p>
          <a:r>
            <a:rPr lang="en-US" dirty="0" smtClean="0"/>
            <a:t>Test request Via ESSF</a:t>
          </a:r>
          <a:endParaRPr lang="en-US" dirty="0"/>
        </a:p>
      </dgm:t>
    </dgm:pt>
    <dgm:pt modelId="{6639B3AD-7514-412C-9B3F-10A8379EE356}" type="parTrans" cxnId="{36D910A4-CB1E-497F-B807-436E50281F0A}">
      <dgm:prSet/>
      <dgm:spPr/>
      <dgm:t>
        <a:bodyPr/>
        <a:lstStyle/>
        <a:p>
          <a:endParaRPr lang="en-US"/>
        </a:p>
      </dgm:t>
    </dgm:pt>
    <dgm:pt modelId="{079819B7-B553-49DA-A0C7-DCFBBD7CD699}" type="sibTrans" cxnId="{36D910A4-CB1E-497F-B807-436E50281F0A}">
      <dgm:prSet/>
      <dgm:spPr/>
      <dgm:t>
        <a:bodyPr/>
        <a:lstStyle/>
        <a:p>
          <a:endParaRPr lang="en-US"/>
        </a:p>
      </dgm:t>
    </dgm:pt>
    <dgm:pt modelId="{6409C1A0-4421-47B7-91E9-30F5E683DAE2}">
      <dgm:prSet phldrT="[Text]"/>
      <dgm:spPr/>
      <dgm:t>
        <a:bodyPr/>
        <a:lstStyle/>
        <a:p>
          <a:r>
            <a:rPr lang="en-US" dirty="0" smtClean="0"/>
            <a:t>Water Sample Collection</a:t>
          </a:r>
          <a:endParaRPr lang="en-US" dirty="0"/>
        </a:p>
      </dgm:t>
    </dgm:pt>
    <dgm:pt modelId="{BE0A7A4A-A9DE-453D-BC5B-305D86959165}" type="parTrans" cxnId="{18EC5535-9841-4FD7-963B-B604D035008E}">
      <dgm:prSet/>
      <dgm:spPr/>
      <dgm:t>
        <a:bodyPr/>
        <a:lstStyle/>
        <a:p>
          <a:endParaRPr lang="en-US"/>
        </a:p>
      </dgm:t>
    </dgm:pt>
    <dgm:pt modelId="{BA30EF37-7868-4DD1-BF65-316FDECCA44D}" type="sibTrans" cxnId="{18EC5535-9841-4FD7-963B-B604D035008E}">
      <dgm:prSet/>
      <dgm:spPr/>
      <dgm:t>
        <a:bodyPr/>
        <a:lstStyle/>
        <a:p>
          <a:endParaRPr lang="en-US"/>
        </a:p>
      </dgm:t>
    </dgm:pt>
    <dgm:pt modelId="{F88D2BC3-03E4-4AFA-A7B0-7782ECA10EE8}">
      <dgm:prSet phldrT="[Text]"/>
      <dgm:spPr/>
      <dgm:t>
        <a:bodyPr/>
        <a:lstStyle/>
        <a:p>
          <a:r>
            <a:rPr lang="en-US" dirty="0" smtClean="0"/>
            <a:t>Water Sample Processing</a:t>
          </a:r>
          <a:endParaRPr lang="en-US" dirty="0"/>
        </a:p>
      </dgm:t>
    </dgm:pt>
    <dgm:pt modelId="{255A8B23-A5D5-4702-8CEF-E8EBE0E938C3}" type="parTrans" cxnId="{F25F090D-837F-4CC8-B2CA-0EF961B3C311}">
      <dgm:prSet/>
      <dgm:spPr/>
      <dgm:t>
        <a:bodyPr/>
        <a:lstStyle/>
        <a:p>
          <a:endParaRPr lang="en-US"/>
        </a:p>
      </dgm:t>
    </dgm:pt>
    <dgm:pt modelId="{2DE835BB-C356-46E6-BBBA-21FF95428B57}" type="sibTrans" cxnId="{F25F090D-837F-4CC8-B2CA-0EF961B3C311}">
      <dgm:prSet/>
      <dgm:spPr/>
      <dgm:t>
        <a:bodyPr/>
        <a:lstStyle/>
        <a:p>
          <a:endParaRPr lang="en-US"/>
        </a:p>
      </dgm:t>
    </dgm:pt>
    <dgm:pt modelId="{93081CF3-3065-49DB-9C75-AD59168B7279}" type="pres">
      <dgm:prSet presAssocID="{523C9504-B694-4E65-8B95-1A70A42D7C7F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82D055B9-2434-4CE8-B8B4-4827D23F5CD2}" type="pres">
      <dgm:prSet presAssocID="{F88D2BC3-03E4-4AFA-A7B0-7782ECA10EE8}" presName="Accent3" presStyleCnt="0"/>
      <dgm:spPr/>
    </dgm:pt>
    <dgm:pt modelId="{6E336BA7-CBAA-4DA4-9DAB-E58D90F20A82}" type="pres">
      <dgm:prSet presAssocID="{F88D2BC3-03E4-4AFA-A7B0-7782ECA10EE8}" presName="Accent" presStyleLbl="node1" presStyleIdx="0" presStyleCnt="3"/>
      <dgm:spPr/>
    </dgm:pt>
    <dgm:pt modelId="{B82A4BE6-0F26-4679-8D3C-6DCC332E2DD8}" type="pres">
      <dgm:prSet presAssocID="{F88D2BC3-03E4-4AFA-A7B0-7782ECA10EE8}" presName="ParentBackground3" presStyleCnt="0"/>
      <dgm:spPr/>
    </dgm:pt>
    <dgm:pt modelId="{A59D41AB-D16B-4E92-93DC-128342BEDE53}" type="pres">
      <dgm:prSet presAssocID="{F88D2BC3-03E4-4AFA-A7B0-7782ECA10EE8}" presName="ParentBackground" presStyleLbl="fgAcc1" presStyleIdx="0" presStyleCnt="3"/>
      <dgm:spPr/>
      <dgm:t>
        <a:bodyPr/>
        <a:lstStyle/>
        <a:p>
          <a:endParaRPr lang="en-US"/>
        </a:p>
      </dgm:t>
    </dgm:pt>
    <dgm:pt modelId="{BDFE901B-EFEE-44AB-B1CB-E88F506CD5E4}" type="pres">
      <dgm:prSet presAssocID="{F88D2BC3-03E4-4AFA-A7B0-7782ECA10EE8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3B7CBA-4A1E-49D3-AA56-67E6EFEC3D6E}" type="pres">
      <dgm:prSet presAssocID="{6409C1A0-4421-47B7-91E9-30F5E683DAE2}" presName="Accent2" presStyleCnt="0"/>
      <dgm:spPr/>
    </dgm:pt>
    <dgm:pt modelId="{B272A0EE-300F-470F-92E7-B9CBC33FEA77}" type="pres">
      <dgm:prSet presAssocID="{6409C1A0-4421-47B7-91E9-30F5E683DAE2}" presName="Accent" presStyleLbl="node1" presStyleIdx="1" presStyleCnt="3"/>
      <dgm:spPr/>
    </dgm:pt>
    <dgm:pt modelId="{47221182-9881-4BDA-92BD-200E28C1DD7A}" type="pres">
      <dgm:prSet presAssocID="{6409C1A0-4421-47B7-91E9-30F5E683DAE2}" presName="ParentBackground2" presStyleCnt="0"/>
      <dgm:spPr/>
    </dgm:pt>
    <dgm:pt modelId="{F05A5F0D-E431-47B2-B918-5595BB3D370C}" type="pres">
      <dgm:prSet presAssocID="{6409C1A0-4421-47B7-91E9-30F5E683DAE2}" presName="ParentBackground" presStyleLbl="fgAcc1" presStyleIdx="1" presStyleCnt="3"/>
      <dgm:spPr/>
    </dgm:pt>
    <dgm:pt modelId="{4E8E42E5-1B0A-4A5D-90A8-7FB156268677}" type="pres">
      <dgm:prSet presAssocID="{6409C1A0-4421-47B7-91E9-30F5E683DAE2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6A5B160A-1D9F-4690-BAE7-04768BF60B52}" type="pres">
      <dgm:prSet presAssocID="{61925581-6449-49BD-98A7-BBC2C1591A9E}" presName="Accent1" presStyleCnt="0"/>
      <dgm:spPr/>
    </dgm:pt>
    <dgm:pt modelId="{1244A553-246E-4865-87F3-7A8B3FB53B8F}" type="pres">
      <dgm:prSet presAssocID="{61925581-6449-49BD-98A7-BBC2C1591A9E}" presName="Accent" presStyleLbl="node1" presStyleIdx="2" presStyleCnt="3"/>
      <dgm:spPr/>
    </dgm:pt>
    <dgm:pt modelId="{A4D2E5DC-E838-41F9-AD14-B54A5FA134F4}" type="pres">
      <dgm:prSet presAssocID="{61925581-6449-49BD-98A7-BBC2C1591A9E}" presName="ParentBackground1" presStyleCnt="0"/>
      <dgm:spPr/>
    </dgm:pt>
    <dgm:pt modelId="{FB87BF69-DA53-48C4-ABF0-75B98CB8701F}" type="pres">
      <dgm:prSet presAssocID="{61925581-6449-49BD-98A7-BBC2C1591A9E}" presName="ParentBackground" presStyleLbl="fgAcc1" presStyleIdx="2" presStyleCnt="3"/>
      <dgm:spPr/>
    </dgm:pt>
    <dgm:pt modelId="{4C37425B-F05E-4194-90AB-74753C430A76}" type="pres">
      <dgm:prSet presAssocID="{61925581-6449-49BD-98A7-BBC2C1591A9E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36D910A4-CB1E-497F-B807-436E50281F0A}" srcId="{523C9504-B694-4E65-8B95-1A70A42D7C7F}" destId="{61925581-6449-49BD-98A7-BBC2C1591A9E}" srcOrd="0" destOrd="0" parTransId="{6639B3AD-7514-412C-9B3F-10A8379EE356}" sibTransId="{079819B7-B553-49DA-A0C7-DCFBBD7CD699}"/>
    <dgm:cxn modelId="{0685720B-DA46-4CDB-934A-99D05009C356}" type="presOf" srcId="{F88D2BC3-03E4-4AFA-A7B0-7782ECA10EE8}" destId="{BDFE901B-EFEE-44AB-B1CB-E88F506CD5E4}" srcOrd="1" destOrd="0" presId="urn:microsoft.com/office/officeart/2011/layout/CircleProcess"/>
    <dgm:cxn modelId="{0022B89D-4969-43BC-8193-F34B48340C4C}" type="presOf" srcId="{61925581-6449-49BD-98A7-BBC2C1591A9E}" destId="{4C37425B-F05E-4194-90AB-74753C430A76}" srcOrd="1" destOrd="0" presId="urn:microsoft.com/office/officeart/2011/layout/CircleProcess"/>
    <dgm:cxn modelId="{29B0EC42-0AF7-4925-A338-107C81BAFB7C}" type="presOf" srcId="{61925581-6449-49BD-98A7-BBC2C1591A9E}" destId="{FB87BF69-DA53-48C4-ABF0-75B98CB8701F}" srcOrd="0" destOrd="0" presId="urn:microsoft.com/office/officeart/2011/layout/CircleProcess"/>
    <dgm:cxn modelId="{99E6D797-39F3-4665-B466-5DD02C4C983A}" type="presOf" srcId="{6409C1A0-4421-47B7-91E9-30F5E683DAE2}" destId="{4E8E42E5-1B0A-4A5D-90A8-7FB156268677}" srcOrd="1" destOrd="0" presId="urn:microsoft.com/office/officeart/2011/layout/CircleProcess"/>
    <dgm:cxn modelId="{76C2494C-D025-4222-9FC8-2D9BC442A302}" type="presOf" srcId="{F88D2BC3-03E4-4AFA-A7B0-7782ECA10EE8}" destId="{A59D41AB-D16B-4E92-93DC-128342BEDE53}" srcOrd="0" destOrd="0" presId="urn:microsoft.com/office/officeart/2011/layout/CircleProcess"/>
    <dgm:cxn modelId="{1EF1B156-E3E8-4C7C-B797-EA6FF9839390}" type="presOf" srcId="{523C9504-B694-4E65-8B95-1A70A42D7C7F}" destId="{93081CF3-3065-49DB-9C75-AD59168B7279}" srcOrd="0" destOrd="0" presId="urn:microsoft.com/office/officeart/2011/layout/CircleProcess"/>
    <dgm:cxn modelId="{F25F090D-837F-4CC8-B2CA-0EF961B3C311}" srcId="{523C9504-B694-4E65-8B95-1A70A42D7C7F}" destId="{F88D2BC3-03E4-4AFA-A7B0-7782ECA10EE8}" srcOrd="2" destOrd="0" parTransId="{255A8B23-A5D5-4702-8CEF-E8EBE0E938C3}" sibTransId="{2DE835BB-C356-46E6-BBBA-21FF95428B57}"/>
    <dgm:cxn modelId="{18EC5535-9841-4FD7-963B-B604D035008E}" srcId="{523C9504-B694-4E65-8B95-1A70A42D7C7F}" destId="{6409C1A0-4421-47B7-91E9-30F5E683DAE2}" srcOrd="1" destOrd="0" parTransId="{BE0A7A4A-A9DE-453D-BC5B-305D86959165}" sibTransId="{BA30EF37-7868-4DD1-BF65-316FDECCA44D}"/>
    <dgm:cxn modelId="{A0C9F996-76F3-42BD-B3FD-1EF5C0E7CF62}" type="presOf" srcId="{6409C1A0-4421-47B7-91E9-30F5E683DAE2}" destId="{F05A5F0D-E431-47B2-B918-5595BB3D370C}" srcOrd="0" destOrd="0" presId="urn:microsoft.com/office/officeart/2011/layout/CircleProcess"/>
    <dgm:cxn modelId="{CAFC008B-748D-498D-9F63-D97EB953D055}" type="presParOf" srcId="{93081CF3-3065-49DB-9C75-AD59168B7279}" destId="{82D055B9-2434-4CE8-B8B4-4827D23F5CD2}" srcOrd="0" destOrd="0" presId="urn:microsoft.com/office/officeart/2011/layout/CircleProcess"/>
    <dgm:cxn modelId="{AE61A3DC-6431-4454-8F3B-E3DB159E4D2A}" type="presParOf" srcId="{82D055B9-2434-4CE8-B8B4-4827D23F5CD2}" destId="{6E336BA7-CBAA-4DA4-9DAB-E58D90F20A82}" srcOrd="0" destOrd="0" presId="urn:microsoft.com/office/officeart/2011/layout/CircleProcess"/>
    <dgm:cxn modelId="{F82D5682-283B-476D-8CBF-70E3448D3422}" type="presParOf" srcId="{93081CF3-3065-49DB-9C75-AD59168B7279}" destId="{B82A4BE6-0F26-4679-8D3C-6DCC332E2DD8}" srcOrd="1" destOrd="0" presId="urn:microsoft.com/office/officeart/2011/layout/CircleProcess"/>
    <dgm:cxn modelId="{921DC5BC-5AAF-41D2-A63A-0DCB3B26CC18}" type="presParOf" srcId="{B82A4BE6-0F26-4679-8D3C-6DCC332E2DD8}" destId="{A59D41AB-D16B-4E92-93DC-128342BEDE53}" srcOrd="0" destOrd="0" presId="urn:microsoft.com/office/officeart/2011/layout/CircleProcess"/>
    <dgm:cxn modelId="{C68B9EB3-CC18-46DC-BED9-F5F4FD40BFBA}" type="presParOf" srcId="{93081CF3-3065-49DB-9C75-AD59168B7279}" destId="{BDFE901B-EFEE-44AB-B1CB-E88F506CD5E4}" srcOrd="2" destOrd="0" presId="urn:microsoft.com/office/officeart/2011/layout/CircleProcess"/>
    <dgm:cxn modelId="{CF750D0C-1624-4BE4-BF82-7AB6EBACE370}" type="presParOf" srcId="{93081CF3-3065-49DB-9C75-AD59168B7279}" destId="{003B7CBA-4A1E-49D3-AA56-67E6EFEC3D6E}" srcOrd="3" destOrd="0" presId="urn:microsoft.com/office/officeart/2011/layout/CircleProcess"/>
    <dgm:cxn modelId="{97F0318F-FEDC-4830-961F-7104093E0F1E}" type="presParOf" srcId="{003B7CBA-4A1E-49D3-AA56-67E6EFEC3D6E}" destId="{B272A0EE-300F-470F-92E7-B9CBC33FEA77}" srcOrd="0" destOrd="0" presId="urn:microsoft.com/office/officeart/2011/layout/CircleProcess"/>
    <dgm:cxn modelId="{B5338A32-EC07-46D3-8734-8C1D97A4FB54}" type="presParOf" srcId="{93081CF3-3065-49DB-9C75-AD59168B7279}" destId="{47221182-9881-4BDA-92BD-200E28C1DD7A}" srcOrd="4" destOrd="0" presId="urn:microsoft.com/office/officeart/2011/layout/CircleProcess"/>
    <dgm:cxn modelId="{0A1DF539-D6DC-4B1A-B97F-53F99F0C86E9}" type="presParOf" srcId="{47221182-9881-4BDA-92BD-200E28C1DD7A}" destId="{F05A5F0D-E431-47B2-B918-5595BB3D370C}" srcOrd="0" destOrd="0" presId="urn:microsoft.com/office/officeart/2011/layout/CircleProcess"/>
    <dgm:cxn modelId="{A303A517-AE9B-4BD8-B646-08195C7F4FF7}" type="presParOf" srcId="{93081CF3-3065-49DB-9C75-AD59168B7279}" destId="{4E8E42E5-1B0A-4A5D-90A8-7FB156268677}" srcOrd="5" destOrd="0" presId="urn:microsoft.com/office/officeart/2011/layout/CircleProcess"/>
    <dgm:cxn modelId="{27E40580-537F-4542-85FA-F10DB9834CAC}" type="presParOf" srcId="{93081CF3-3065-49DB-9C75-AD59168B7279}" destId="{6A5B160A-1D9F-4690-BAE7-04768BF60B52}" srcOrd="6" destOrd="0" presId="urn:microsoft.com/office/officeart/2011/layout/CircleProcess"/>
    <dgm:cxn modelId="{AAB9A7FB-D9AD-4F07-B2AE-2283B89B83B5}" type="presParOf" srcId="{6A5B160A-1D9F-4690-BAE7-04768BF60B52}" destId="{1244A553-246E-4865-87F3-7A8B3FB53B8F}" srcOrd="0" destOrd="0" presId="urn:microsoft.com/office/officeart/2011/layout/CircleProcess"/>
    <dgm:cxn modelId="{370BE5AB-F55F-4737-BFB0-0DDE55F36151}" type="presParOf" srcId="{93081CF3-3065-49DB-9C75-AD59168B7279}" destId="{A4D2E5DC-E838-41F9-AD14-B54A5FA134F4}" srcOrd="7" destOrd="0" presId="urn:microsoft.com/office/officeart/2011/layout/CircleProcess"/>
    <dgm:cxn modelId="{CE19D0E4-1C8C-4C9C-ACB8-6510CDEC9F83}" type="presParOf" srcId="{A4D2E5DC-E838-41F9-AD14-B54A5FA134F4}" destId="{FB87BF69-DA53-48C4-ABF0-75B98CB8701F}" srcOrd="0" destOrd="0" presId="urn:microsoft.com/office/officeart/2011/layout/CircleProcess"/>
    <dgm:cxn modelId="{F1008809-888F-425D-8B5A-DF770FE986EC}" type="presParOf" srcId="{93081CF3-3065-49DB-9C75-AD59168B7279}" destId="{4C37425B-F05E-4194-90AB-74753C430A76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336BA7-CBAA-4DA4-9DAB-E58D90F20A82}">
      <dsp:nvSpPr>
        <dsp:cNvPr id="0" name=""/>
        <dsp:cNvSpPr/>
      </dsp:nvSpPr>
      <dsp:spPr>
        <a:xfrm>
          <a:off x="3634484" y="581372"/>
          <a:ext cx="1540041" cy="154032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9D41AB-D16B-4E92-93DC-128342BEDE53}">
      <dsp:nvSpPr>
        <dsp:cNvPr id="0" name=""/>
        <dsp:cNvSpPr/>
      </dsp:nvSpPr>
      <dsp:spPr>
        <a:xfrm>
          <a:off x="3685618" y="632725"/>
          <a:ext cx="1437773" cy="143762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Water Sample Processing</a:t>
          </a:r>
          <a:endParaRPr lang="en-US" sz="1700" kern="1200" dirty="0"/>
        </a:p>
      </dsp:txBody>
      <dsp:txXfrm>
        <a:off x="3891157" y="838138"/>
        <a:ext cx="1026694" cy="1026794"/>
      </dsp:txXfrm>
    </dsp:sp>
    <dsp:sp modelId="{B272A0EE-300F-470F-92E7-B9CBC33FEA77}">
      <dsp:nvSpPr>
        <dsp:cNvPr id="0" name=""/>
        <dsp:cNvSpPr/>
      </dsp:nvSpPr>
      <dsp:spPr>
        <a:xfrm rot="2700000">
          <a:off x="2044661" y="583234"/>
          <a:ext cx="1536332" cy="1536332"/>
        </a:xfrm>
        <a:prstGeom prst="teardrop">
          <a:avLst>
            <a:gd name="adj" fmla="val 10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5A5F0D-E431-47B2-B918-5595BB3D370C}">
      <dsp:nvSpPr>
        <dsp:cNvPr id="0" name=""/>
        <dsp:cNvSpPr/>
      </dsp:nvSpPr>
      <dsp:spPr>
        <a:xfrm>
          <a:off x="2093940" y="632725"/>
          <a:ext cx="1437773" cy="143762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Water Sample Collection</a:t>
          </a:r>
          <a:endParaRPr lang="en-US" sz="1700" kern="1200" dirty="0"/>
        </a:p>
      </dsp:txBody>
      <dsp:txXfrm>
        <a:off x="2299480" y="838138"/>
        <a:ext cx="1026694" cy="1026794"/>
      </dsp:txXfrm>
    </dsp:sp>
    <dsp:sp modelId="{1244A553-246E-4865-87F3-7A8B3FB53B8F}">
      <dsp:nvSpPr>
        <dsp:cNvPr id="0" name=""/>
        <dsp:cNvSpPr/>
      </dsp:nvSpPr>
      <dsp:spPr>
        <a:xfrm rot="2700000">
          <a:off x="452983" y="583234"/>
          <a:ext cx="1536332" cy="1536332"/>
        </a:xfrm>
        <a:prstGeom prst="teardrop">
          <a:avLst>
            <a:gd name="adj" fmla="val 10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87BF69-DA53-48C4-ABF0-75B98CB8701F}">
      <dsp:nvSpPr>
        <dsp:cNvPr id="0" name=""/>
        <dsp:cNvSpPr/>
      </dsp:nvSpPr>
      <dsp:spPr>
        <a:xfrm>
          <a:off x="502263" y="632725"/>
          <a:ext cx="1437773" cy="1437620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Test request Via ESSF</a:t>
          </a:r>
          <a:endParaRPr lang="en-US" sz="1700" kern="1200" dirty="0"/>
        </a:p>
      </dsp:txBody>
      <dsp:txXfrm>
        <a:off x="707802" y="838138"/>
        <a:ext cx="1026694" cy="10267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5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12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1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7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7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2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03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8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6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74C09-5CF0-405C-BC15-8421A641B6F8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2D790-74D2-4974-8977-A41A783FF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2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98674271"/>
              </p:ext>
            </p:extLst>
          </p:nvPr>
        </p:nvGraphicFramePr>
        <p:xfrm>
          <a:off x="2227944" y="2535404"/>
          <a:ext cx="5309325" cy="2702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864612"/>
              </p:ext>
            </p:extLst>
          </p:nvPr>
        </p:nvGraphicFramePr>
        <p:xfrm>
          <a:off x="2659018" y="2215364"/>
          <a:ext cx="472149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9466">
                  <a:extLst>
                    <a:ext uri="{9D8B030D-6E8A-4147-A177-3AD203B41FA5}">
                      <a16:colId xmlns:a16="http://schemas.microsoft.com/office/drawing/2014/main" val="1433400670"/>
                    </a:ext>
                  </a:extLst>
                </a:gridCol>
                <a:gridCol w="1472030">
                  <a:extLst>
                    <a:ext uri="{9D8B030D-6E8A-4147-A177-3AD203B41FA5}">
                      <a16:colId xmlns:a16="http://schemas.microsoft.com/office/drawing/2014/main" val="2823106006"/>
                    </a:ext>
                  </a:extLst>
                </a:gridCol>
              </a:tblGrid>
              <a:tr h="30963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Location: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Client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Facility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Location: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CGD Facility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627936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2645955" y="2882537"/>
            <a:ext cx="13063" cy="80989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886996" y="2871410"/>
            <a:ext cx="13063" cy="80989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367452" y="2806579"/>
            <a:ext cx="13063" cy="80989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3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707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18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GONZALES</dc:creator>
  <cp:lastModifiedBy>Nathalie GONZALES</cp:lastModifiedBy>
  <cp:revision>5</cp:revision>
  <dcterms:created xsi:type="dcterms:W3CDTF">2023-01-19T01:42:30Z</dcterms:created>
  <dcterms:modified xsi:type="dcterms:W3CDTF">2023-01-19T09:24:38Z</dcterms:modified>
</cp:coreProperties>
</file>